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9/10/2020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9/10/2020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493" y="1100720"/>
            <a:ext cx="4900494" cy="2286000"/>
          </a:xfrm>
        </p:spPr>
        <p:txBody>
          <a:bodyPr/>
          <a:lstStyle/>
          <a:p>
            <a:r>
              <a:rPr lang="en-US" dirty="0"/>
              <a:t>Ideas for Advocacy Projects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969634" y="2703016"/>
            <a:ext cx="4973965" cy="22860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Psychology of Women</a:t>
            </a:r>
          </a:p>
          <a:p>
            <a:r>
              <a:rPr lang="en-US" dirty="0">
                <a:solidFill>
                  <a:schemeClr val="bg2"/>
                </a:solidFill>
              </a:rPr>
              <a:t>Dr. Laura Ramsey</a:t>
            </a:r>
          </a:p>
          <a:p>
            <a:r>
              <a:rPr lang="en-US" dirty="0">
                <a:solidFill>
                  <a:schemeClr val="bg2"/>
                </a:solidFill>
              </a:rPr>
              <a:t>Bridgewater State University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0451"/>
          <a:stretch/>
        </p:blipFill>
        <p:spPr>
          <a:xfrm>
            <a:off x="6758403" y="2243720"/>
            <a:ext cx="5233002" cy="177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027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age result for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534" y="4710730"/>
            <a:ext cx="4914832" cy="217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Started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19" y="2331074"/>
            <a:ext cx="10869769" cy="4211391"/>
          </a:xfrm>
        </p:spPr>
        <p:txBody>
          <a:bodyPr>
            <a:noAutofit/>
          </a:bodyPr>
          <a:lstStyle/>
          <a:p>
            <a:r>
              <a:rPr lang="en-US" sz="2400" dirty="0"/>
              <a:t>Select a topic that you care about</a:t>
            </a:r>
          </a:p>
          <a:p>
            <a:pPr lvl="1"/>
            <a:r>
              <a:rPr lang="en-US" sz="2000" dirty="0"/>
              <a:t>What issues related to women/gender do you find yourself thinking about outside of class?</a:t>
            </a:r>
          </a:p>
          <a:p>
            <a:pPr lvl="1"/>
            <a:r>
              <a:rPr lang="en-US" sz="2000" dirty="0"/>
              <a:t>What issue related to women/gender is relevant to your future career?</a:t>
            </a:r>
          </a:p>
          <a:p>
            <a:pPr lvl="1"/>
            <a:r>
              <a:rPr lang="en-US" sz="2000" dirty="0"/>
              <a:t>How are </a:t>
            </a:r>
            <a:r>
              <a:rPr lang="en-US" sz="2000" i="1" dirty="0"/>
              <a:t>you</a:t>
            </a:r>
            <a:r>
              <a:rPr lang="en-US" sz="2000" dirty="0"/>
              <a:t> affected by a gendered issue? It’s okay to make it personal!</a:t>
            </a:r>
          </a:p>
          <a:p>
            <a:r>
              <a:rPr lang="en-US" sz="2400" dirty="0"/>
              <a:t>Pinpoint a problem that needs to be addressed within that topic</a:t>
            </a:r>
          </a:p>
          <a:p>
            <a:pPr lvl="1"/>
            <a:r>
              <a:rPr lang="en-US" sz="2000" dirty="0"/>
              <a:t>Consult research on that topic</a:t>
            </a:r>
          </a:p>
          <a:p>
            <a:pPr lvl="1"/>
            <a:r>
              <a:rPr lang="en-US" sz="2000" dirty="0"/>
              <a:t>Find out about people affected by that issue</a:t>
            </a:r>
          </a:p>
          <a:p>
            <a:pPr lvl="1"/>
            <a:r>
              <a:rPr lang="en-US" sz="2000" dirty="0"/>
              <a:t>Find out about relevant organizations</a:t>
            </a:r>
          </a:p>
          <a:p>
            <a:pPr marL="0" indent="0">
              <a:buNone/>
            </a:pPr>
            <a:endParaRPr lang="en-US" sz="24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6318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dvoca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50856" y="4341924"/>
            <a:ext cx="3541144" cy="251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Your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737" y="2345923"/>
            <a:ext cx="10345880" cy="3416300"/>
          </a:xfrm>
        </p:spPr>
        <p:txBody>
          <a:bodyPr>
            <a:noAutofit/>
          </a:bodyPr>
          <a:lstStyle/>
          <a:p>
            <a:r>
              <a:rPr lang="en-US" sz="2400" dirty="0"/>
              <a:t>Raise awareness on an issue</a:t>
            </a:r>
          </a:p>
          <a:p>
            <a:pPr lvl="1"/>
            <a:r>
              <a:rPr lang="en-US" sz="2000" dirty="0"/>
              <a:t>Write a letter to the editor, start a social media campaign, give talks to relevant groups</a:t>
            </a:r>
          </a:p>
          <a:p>
            <a:r>
              <a:rPr lang="en-US" sz="2400" dirty="0"/>
              <a:t>Advocating for policy changes</a:t>
            </a:r>
          </a:p>
          <a:p>
            <a:pPr lvl="1"/>
            <a:r>
              <a:rPr lang="en-US" sz="2000" dirty="0"/>
              <a:t>Inform &amp; persuade powerful people: legislators, leaders of organizations, etc.</a:t>
            </a:r>
          </a:p>
          <a:p>
            <a:r>
              <a:rPr lang="en-US" sz="2400" dirty="0"/>
              <a:t>Volunteer for an event that it is already happening</a:t>
            </a:r>
          </a:p>
          <a:p>
            <a:pPr lvl="1"/>
            <a:r>
              <a:rPr lang="en-US" sz="2000" dirty="0"/>
              <a:t>Example: Greenlight for Girls, Sexual Assault Awareness month</a:t>
            </a:r>
          </a:p>
          <a:p>
            <a:r>
              <a:rPr lang="en-US" sz="2400" dirty="0"/>
              <a:t>Volunteer with an organization</a:t>
            </a:r>
          </a:p>
          <a:p>
            <a:pPr lvl="1"/>
            <a:r>
              <a:rPr lang="en-US" sz="2000" dirty="0"/>
              <a:t>Examples: Girls Inc., South Shore Women’s Resource Center</a:t>
            </a:r>
          </a:p>
        </p:txBody>
      </p:sp>
    </p:spTree>
    <p:extLst>
      <p:ext uri="{BB962C8B-B14F-4D97-AF65-F5344CB8AC3E}">
        <p14:creationId xmlns:p14="http://schemas.microsoft.com/office/powerpoint/2010/main" val="87949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1941" y="5550320"/>
            <a:ext cx="5056363" cy="130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798" y="2253161"/>
            <a:ext cx="10058818" cy="3628292"/>
          </a:xfrm>
        </p:spPr>
        <p:txBody>
          <a:bodyPr>
            <a:noAutofit/>
          </a:bodyPr>
          <a:lstStyle/>
          <a:p>
            <a:r>
              <a:rPr lang="en-US" sz="2400" dirty="0"/>
              <a:t>Today: start brainstorming</a:t>
            </a:r>
          </a:p>
          <a:p>
            <a:r>
              <a:rPr lang="en-US" sz="2400" dirty="0"/>
              <a:t>Next couple of weeks: do any necessary research to pinpoint the issue and action that you want to take</a:t>
            </a:r>
          </a:p>
          <a:p>
            <a:r>
              <a:rPr lang="en-US" sz="2400" dirty="0"/>
              <a:t>March 20: bring draft of your advocacy project plan to class</a:t>
            </a:r>
          </a:p>
          <a:p>
            <a:r>
              <a:rPr lang="en-US" sz="2400" dirty="0"/>
              <a:t>April 1: Advocacy Project Plan due</a:t>
            </a:r>
          </a:p>
          <a:p>
            <a:r>
              <a:rPr lang="en-US" sz="2400" dirty="0"/>
              <a:t>First few weeks of April: execute the plan</a:t>
            </a:r>
          </a:p>
          <a:p>
            <a:r>
              <a:rPr lang="en-US" sz="2400" dirty="0"/>
              <a:t>April 24: bring draft of advocacy project paper to class</a:t>
            </a:r>
          </a:p>
          <a:p>
            <a:r>
              <a:rPr lang="en-US" sz="2400" dirty="0"/>
              <a:t>May 1: Advocacy Project Paper due</a:t>
            </a:r>
          </a:p>
        </p:txBody>
      </p:sp>
    </p:spTree>
    <p:extLst>
      <p:ext uri="{BB962C8B-B14F-4D97-AF65-F5344CB8AC3E}">
        <p14:creationId xmlns:p14="http://schemas.microsoft.com/office/powerpoint/2010/main" val="1549934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9738" y="2491112"/>
            <a:ext cx="8825659" cy="3416300"/>
          </a:xfrm>
        </p:spPr>
        <p:txBody>
          <a:bodyPr>
            <a:noAutofit/>
          </a:bodyPr>
          <a:lstStyle/>
          <a:p>
            <a:r>
              <a:rPr lang="en-US" sz="2800" dirty="0"/>
              <a:t>Brainstorm what issue you’d like to work on</a:t>
            </a:r>
          </a:p>
          <a:p>
            <a:pPr lvl="1"/>
            <a:r>
              <a:rPr lang="en-US" sz="2400" dirty="0"/>
              <a:t>What exactly is the problem?</a:t>
            </a:r>
          </a:p>
          <a:p>
            <a:pPr lvl="1"/>
            <a:r>
              <a:rPr lang="en-US" sz="2400" dirty="0"/>
              <a:t>What needs to change?</a:t>
            </a:r>
          </a:p>
          <a:p>
            <a:r>
              <a:rPr lang="en-US" sz="2800" dirty="0"/>
              <a:t>Brainstorm how you might go about affecting that issue</a:t>
            </a:r>
          </a:p>
          <a:p>
            <a:pPr lvl="1"/>
            <a:r>
              <a:rPr lang="en-US" sz="2400" dirty="0"/>
              <a:t>Possible approaches: raise awareness, advocate for policy changes, find an event or organization already working on this issue, ???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397" y="2363096"/>
            <a:ext cx="2377911" cy="386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9819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1636</TotalTime>
  <Words>302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 Boardroom</vt:lpstr>
      <vt:lpstr>Ideas for Advocacy Projects</vt:lpstr>
      <vt:lpstr>How to Get Started</vt:lpstr>
      <vt:lpstr>Plan Your Action</vt:lpstr>
      <vt:lpstr>Timeline</vt:lpstr>
      <vt:lpstr>Right Now</vt:lpstr>
    </vt:vector>
  </TitlesOfParts>
  <Company>Bridgewater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Ideas for Advocacy Project</dc:title>
  <dc:creator>Ramsey, Laura</dc:creator>
  <cp:lastModifiedBy>Kite, Mary E.</cp:lastModifiedBy>
  <cp:revision>10</cp:revision>
  <dcterms:created xsi:type="dcterms:W3CDTF">2019-02-26T11:39:10Z</dcterms:created>
  <dcterms:modified xsi:type="dcterms:W3CDTF">2020-09-10T20:13:07Z</dcterms:modified>
</cp:coreProperties>
</file>